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strument Sans Medium" panose="020B0604020202020204" charset="0"/>
      <p:regular r:id="rId10"/>
    </p:embeddedFont>
    <p:embeddedFont>
      <p:font typeface="Instrument Sans Semi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93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20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Liver Biopsy – </a:t>
            </a:r>
            <a:b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</a:br>
            <a: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Explained for Beginners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3669744"/>
            <a:ext cx="48621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What is a Liver Biopsy?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280190" y="457688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liver biopsy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is 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medical test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where 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small piece of </a:t>
            </a:r>
            <a:b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your liver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is taken out and looked at under a microscope. </a:t>
            </a:r>
            <a:b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</a:b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It helps doctors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find out what is wrong with your liver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280190" y="593764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972563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948036"/>
            <a:ext cx="18790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1E3063"/>
                </a:solidFill>
                <a:ea typeface="Instrument Sans Bold" pitchFamily="34" charset="-122"/>
                <a:cs typeface="Instrument Sans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6061"/>
            <a:ext cx="7277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Why is a Liver Biopsy done?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3790" y="19150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1992868"/>
            <a:ext cx="32496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Check for Liver Diseases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530906" y="24832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Doctors use liver biopsies to check for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liver diseases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like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fatty liver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hepatitis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, or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cirrhosis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793790" y="366272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740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Assess Damage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530906" y="42310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To see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how much damage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is in the liver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Treatment Planning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5309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Help decide the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best treatment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for liver conditions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793790" y="64323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Monitor Progress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1530906" y="70006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Check if a treatment is working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432" y="0"/>
            <a:ext cx="507696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702" y="526018"/>
            <a:ext cx="4769644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How is it done?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67702" y="1408271"/>
            <a:ext cx="190738" cy="1144667"/>
          </a:xfrm>
          <a:prstGeom prst="roundRect">
            <a:avLst>
              <a:gd name="adj" fmla="val 90024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1049179" y="1599009"/>
            <a:ext cx="238482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Patient Position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49179" y="2011442"/>
            <a:ext cx="742711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lie on a bed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953810" y="2695932"/>
            <a:ext cx="190738" cy="1144667"/>
          </a:xfrm>
          <a:prstGeom prst="roundRect">
            <a:avLst>
              <a:gd name="adj" fmla="val 90024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1335286" y="2886670"/>
            <a:ext cx="238482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Preparation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335286" y="3299103"/>
            <a:ext cx="714101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The doctor cleans the skin over your liver (right side of your belly).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1240036" y="3983593"/>
            <a:ext cx="190738" cy="1144667"/>
          </a:xfrm>
          <a:prstGeom prst="roundRect">
            <a:avLst>
              <a:gd name="adj" fmla="val 90024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621512" y="4174331"/>
            <a:ext cx="238482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Anesthesia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621512" y="4586764"/>
            <a:ext cx="685478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 may get 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numbing injection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to avoid pain.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1526143" y="5271254"/>
            <a:ext cx="190738" cy="1144667"/>
          </a:xfrm>
          <a:prstGeom prst="roundRect">
            <a:avLst>
              <a:gd name="adj" fmla="val 90024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1907619" y="5461992"/>
            <a:ext cx="238482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Sample Collection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1907619" y="5874425"/>
            <a:ext cx="656867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thin needle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is quickly inserted to take 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small liver sample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1240036" y="6558915"/>
            <a:ext cx="190738" cy="1144667"/>
          </a:xfrm>
          <a:prstGeom prst="roundRect">
            <a:avLst>
              <a:gd name="adj" fmla="val 90024"/>
            </a:avLst>
          </a:prstGeom>
          <a:solidFill>
            <a:srgbClr val="CEE6FD"/>
          </a:solidFill>
          <a:ln/>
        </p:spPr>
      </p:sp>
      <p:sp>
        <p:nvSpPr>
          <p:cNvPr id="17" name="Text 14"/>
          <p:cNvSpPr/>
          <p:nvPr/>
        </p:nvSpPr>
        <p:spPr>
          <a:xfrm>
            <a:off x="1621512" y="6749653"/>
            <a:ext cx="238482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Completion</a:t>
            </a:r>
            <a:endParaRPr lang="en-US" sz="3200" dirty="0"/>
          </a:p>
        </p:txBody>
      </p:sp>
      <p:sp>
        <p:nvSpPr>
          <p:cNvPr id="18" name="Text 15"/>
          <p:cNvSpPr/>
          <p:nvPr/>
        </p:nvSpPr>
        <p:spPr>
          <a:xfrm>
            <a:off x="1621512" y="7162086"/>
            <a:ext cx="685478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The needle is removed and the area is covered with 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bandage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9747"/>
            <a:ext cx="94685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Does it hurt? How long does it take?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21055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Pain Level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2757607"/>
            <a:ext cx="66760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 may feel 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little pressure or sting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, but not much pain. You might feel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sore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for a few hours afterward.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8563"/>
            <a:ext cx="6244709" cy="34061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9521" y="21055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Time Required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7599521" y="2757607"/>
            <a:ext cx="66760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The procedure itself takes only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5 to 10 minutes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, but you may need to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rest for a few hours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afterward.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10706576" y="3738563"/>
            <a:ext cx="30480" cy="3253264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9" name="Shape 6"/>
          <p:cNvSpPr/>
          <p:nvPr/>
        </p:nvSpPr>
        <p:spPr>
          <a:xfrm>
            <a:off x="9816703" y="3978473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0" name="Shape 7"/>
          <p:cNvSpPr/>
          <p:nvPr/>
        </p:nvSpPr>
        <p:spPr>
          <a:xfrm>
            <a:off x="10466665" y="373856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10551735" y="37810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3600" dirty="0"/>
          </a:p>
        </p:txBody>
      </p:sp>
      <p:sp>
        <p:nvSpPr>
          <p:cNvPr id="12" name="Text 9"/>
          <p:cNvSpPr/>
          <p:nvPr/>
        </p:nvSpPr>
        <p:spPr>
          <a:xfrm>
            <a:off x="7599521" y="3816429"/>
            <a:ext cx="19882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Procedure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7599521" y="4397573"/>
            <a:ext cx="19882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5-10 minutes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for the actual biopsy</a:t>
            </a:r>
            <a:endParaRPr lang="en-US" sz="2400" dirty="0"/>
          </a:p>
        </p:txBody>
      </p:sp>
      <p:sp>
        <p:nvSpPr>
          <p:cNvPr id="14" name="Shape 11"/>
          <p:cNvSpPr/>
          <p:nvPr/>
        </p:nvSpPr>
        <p:spPr>
          <a:xfrm>
            <a:off x="10946487" y="5339358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5" name="Shape 12"/>
          <p:cNvSpPr/>
          <p:nvPr/>
        </p:nvSpPr>
        <p:spPr>
          <a:xfrm>
            <a:off x="10466665" y="5099447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6" name="Text 13"/>
          <p:cNvSpPr/>
          <p:nvPr/>
        </p:nvSpPr>
        <p:spPr>
          <a:xfrm>
            <a:off x="10551735" y="51419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6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3600" dirty="0"/>
          </a:p>
        </p:txBody>
      </p:sp>
      <p:sp>
        <p:nvSpPr>
          <p:cNvPr id="17" name="Text 14"/>
          <p:cNvSpPr/>
          <p:nvPr/>
        </p:nvSpPr>
        <p:spPr>
          <a:xfrm>
            <a:off x="11855887" y="5177314"/>
            <a:ext cx="19883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Recovery</a:t>
            </a:r>
            <a:endParaRPr lang="en-US" sz="3200" dirty="0"/>
          </a:p>
        </p:txBody>
      </p:sp>
      <p:sp>
        <p:nvSpPr>
          <p:cNvPr id="18" name="Text 15"/>
          <p:cNvSpPr/>
          <p:nvPr/>
        </p:nvSpPr>
        <p:spPr>
          <a:xfrm>
            <a:off x="11855887" y="5758458"/>
            <a:ext cx="19883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Few hours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of rest after the procedure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88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How to prepare?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2674620"/>
            <a:ext cx="34105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Before the Procedure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93790" y="332672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 may be told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not to eat or drink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for a few hours before the test.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93790" y="449472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Tell your doctor about any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medicines or health problems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you have.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93790" y="566273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Someone should come with you, as you may need help going home.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4856321" y="267462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After the biopsy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4856321" y="3326725"/>
            <a:ext cx="40133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 will rest in the clinic or hospital for a few hours.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4856321" y="413182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Avoid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heavy work or exercise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for 1–2 days.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4856321" y="49369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Follow your doctor's instructions.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588764"/>
            <a:ext cx="535340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Are there any risks?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49379" y="1579007"/>
            <a:ext cx="76452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Liver biopsy is usually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safe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, but in rare cases it may cause:</a:t>
            </a:r>
            <a:endParaRPr lang="en-US" sz="2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9" y="2162532"/>
            <a:ext cx="535305" cy="5353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2337" y="228957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Bleeding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1552337" y="2752606"/>
            <a:ext cx="6842284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In rare cases, the biopsy site may bleed more than expected. Medical staff monitor for this complication.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79" y="3973235"/>
            <a:ext cx="535305" cy="53530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52337" y="4100274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Pain</a:t>
            </a:r>
            <a:endParaRPr lang="en-US" sz="3200" dirty="0"/>
          </a:p>
        </p:txBody>
      </p:sp>
      <p:sp>
        <p:nvSpPr>
          <p:cNvPr id="10" name="Text 5"/>
          <p:cNvSpPr/>
          <p:nvPr/>
        </p:nvSpPr>
        <p:spPr>
          <a:xfrm>
            <a:off x="1552337" y="4563308"/>
            <a:ext cx="6842284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Some patients experience discomfort or pain after the procedure, which can usually be managed with medication.</a:t>
            </a:r>
            <a:endParaRPr lang="en-US" sz="2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79" y="5783937"/>
            <a:ext cx="535305" cy="53530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52337" y="5910977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Infection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>
            <a:off x="1552336" y="6374011"/>
            <a:ext cx="7317343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Though uncommon, infection at the biopsy site is possible. Sterile techniques are used to minimize this risk.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749379" y="7300198"/>
            <a:ext cx="7645241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Your doctor will explain how these risks are managed.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40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091C53"/>
                </a:solidFill>
                <a:ea typeface="Instrument Sans Semi Bold" pitchFamily="34" charset="-122"/>
                <a:cs typeface="Instrument Sans Semi Bold" pitchFamily="34" charset="-120"/>
              </a:rPr>
              <a:t>Why is it important?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1952982"/>
            <a:ext cx="83502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A liver biopsy gives the doctor a </a:t>
            </a: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clear view of your liver's health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, which helps in:</a:t>
            </a:r>
            <a:endParaRPr lang="en-US" sz="2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33938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41074" y="3160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Treatment Planning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7641074" y="365117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Finding the right treatment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based on accurate diagnosis</a:t>
            </a:r>
            <a:endParaRPr lang="en-US" sz="2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294823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45216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Disease Staging</a:t>
            </a:r>
            <a:endParaRPr lang="en-US" sz="3200" dirty="0"/>
          </a:p>
        </p:txBody>
      </p:sp>
      <p:sp>
        <p:nvSpPr>
          <p:cNvPr id="10" name="Text 5"/>
          <p:cNvSpPr/>
          <p:nvPr/>
        </p:nvSpPr>
        <p:spPr>
          <a:xfrm>
            <a:off x="7641074" y="501205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Checking disease stage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to understand severity</a:t>
            </a:r>
            <a:endParaRPr lang="en-US" sz="2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55707"/>
            <a:ext cx="1134070" cy="16698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1074" y="58825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1E3063"/>
                </a:solidFill>
                <a:ea typeface="Instrument Sans Semi Bold" pitchFamily="34" charset="-122"/>
                <a:cs typeface="Instrument Sans Semi Bold" pitchFamily="34" charset="-120"/>
              </a:rPr>
              <a:t>Progress Monitoring</a:t>
            </a:r>
            <a:endParaRPr lang="en-US" sz="3200" dirty="0"/>
          </a:p>
        </p:txBody>
      </p:sp>
      <p:sp>
        <p:nvSpPr>
          <p:cNvPr id="13" name="Text 7"/>
          <p:cNvSpPr/>
          <p:nvPr/>
        </p:nvSpPr>
        <p:spPr>
          <a:xfrm>
            <a:off x="7641074" y="637293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Tracking progress over time</a:t>
            </a:r>
            <a:r>
              <a:rPr lang="en-US" sz="2400" dirty="0">
                <a:solidFill>
                  <a:srgbClr val="1E3063"/>
                </a:solidFill>
                <a:ea typeface="Instrument Sans Medium" pitchFamily="34" charset="-122"/>
                <a:cs typeface="Instrument Sans Medium" pitchFamily="34" charset="-120"/>
              </a:rPr>
              <a:t> to evaluate treatment effectiveness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486</Words>
  <Application>Microsoft Office PowerPoint</Application>
  <PresentationFormat>Custom</PresentationFormat>
  <Paragraphs>68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Instrument Sans Semi Bold</vt:lpstr>
      <vt:lpstr>Instrument Sans Bold</vt:lpstr>
      <vt:lpstr>Arial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Ramesh N</cp:lastModifiedBy>
  <cp:revision>17</cp:revision>
  <dcterms:created xsi:type="dcterms:W3CDTF">2025-06-19T07:47:03Z</dcterms:created>
  <dcterms:modified xsi:type="dcterms:W3CDTF">2025-06-24T03:58:51Z</dcterms:modified>
</cp:coreProperties>
</file>